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TRANSPORTE, MANUSEIO E AMAZENAMENTO DE EXPLOSIVOS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252239" y="690390"/>
            <a:ext cx="6626942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Conceitos gerais relacionados com detonação de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As normas de procedimentos operacionais;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Os riscos da atividade e as medidas de prevenção;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Reconhecimento e controle dos riscos dos depósitos e áreas de preparação 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fabricação de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 PGR, especialmente no que diz respeito à prevenção de acidentes com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 plano de emergência e combate a incêndio e explosão;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Proteção dos veículos para transporte de explosivos e regulamentações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vigentes e do fabricante;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Condições de segurança dos equipamentos empregados nos serviços </a:t>
            </a:r>
            <a:r>
              <a:rPr lang="pt-BR" sz="1100" b="0" i="0" u="none" strike="noStrike" baseline="0" dirty="0" err="1">
                <a:latin typeface="CIDFont+F1"/>
              </a:rPr>
              <a:t>decarga</a:t>
            </a:r>
            <a:r>
              <a:rPr lang="pt-BR" sz="1100" b="0" i="0" u="none" strike="noStrike" baseline="0" dirty="0">
                <a:latin typeface="CIDFont+F1"/>
              </a:rPr>
              <a:t>, transporte e descarga;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Procedimentos de segurança para carregamento e descarregamento;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Recipientes apropriados para o transporte manual de explosivos e acessórios;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Sinalizações do veículo de transporte e das áreas de armazenamento;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Separação dos materiais para transporte e armazenamento;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Avaliação do local de armazenamento antes da descarga dos materiais;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Iluminação adequada para descarga de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 correta utilização e manutenção dos equipamentos de proteção individual,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bem como as suas limitações;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Cuidados com pré-operação, operação e pós-operação de detonações;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Anomalias após a explosão e as medidas necessárias.</a:t>
            </a:r>
          </a:p>
          <a:p>
            <a:pPr algn="l"/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19 – Explosivos e Regulamento para Fiscalização de Produtos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Controlados (R-105) do Exército Brasileiro e NR 22 - Segurança e Saúde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Ocupacional na Mineração.</a:t>
            </a:r>
            <a:endParaRPr lang="pt-BR" sz="1100" dirty="0">
              <a:latin typeface="CIDFont+F1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2523</TotalTime>
  <Words>361</Words>
  <Application>Microsoft Office PowerPoint</Application>
  <PresentationFormat>Personalizar</PresentationFormat>
  <Paragraphs>52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408</cp:revision>
  <cp:lastPrinted>2023-01-18T11:46:20Z</cp:lastPrinted>
  <dcterms:created xsi:type="dcterms:W3CDTF">1996-09-21T19:33:27Z</dcterms:created>
  <dcterms:modified xsi:type="dcterms:W3CDTF">2024-08-19T20:26:57Z</dcterms:modified>
</cp:coreProperties>
</file>